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I:\Russkaya%20narodnaya%20-%20Vstavaj,%20strana%20ogromnaya%20&#1085;&#1072;&#1088;&#1077;&#1079;&#1082;&#1072;.wav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010812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241497">
            <a:off x="4459018" y="190830"/>
            <a:ext cx="3993814" cy="6273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3686172" cy="57738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СВЯЩЕННАЯ ВОЙНА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70 лет назад началась Великая Отечественная война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14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школьный урок подготовлен по </a:t>
            </a:r>
            <a:br>
              <a:rPr lang="ru-RU" sz="14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документам ЦГА ИПД РТ  </a:t>
            </a:r>
            <a:br>
              <a:rPr lang="ru-RU" sz="14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Классный </a:t>
            </a:r>
            <a:r>
              <a:rPr lang="ru-RU" sz="1400" i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 Камышина М.С.</a:t>
            </a:r>
            <a:endParaRPr lang="ru-RU" sz="1400" i="1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Russkaya narodnaya - Vstavaj, strana ogromnaya нарезка.wav">
            <a:hlinkClick r:id="" action="ppaction://media"/>
          </p:cNvPr>
          <p:cNvPicPr>
            <a:picLocks noGrp="1" noRot="1" noChangeAspect="1"/>
          </p:cNvPicPr>
          <p:nvPr>
            <p:ph sz="quarter" idx="4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286280" cy="1285884"/>
          </a:xfrm>
        </p:spPr>
        <p:txBody>
          <a:bodyPr anchor="t"/>
          <a:lstStyle/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о регистрации и изъятии радиоприемников </a:t>
            </a:r>
          </a:p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>(18 июля 1941 г.)</a:t>
            </a:r>
          </a:p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Ф.19,оп.3,д.2770,л.30.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лист_1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25600" y="2365029"/>
            <a:ext cx="2589144" cy="37500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Содержимое 7" descr="11. ф.841 оп.3 д.222 л.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68830" y="2369191"/>
            <a:ext cx="2489318" cy="37458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Директивы об информационной безопасности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3438" y="1285861"/>
            <a:ext cx="4044950" cy="785818"/>
          </a:xfrm>
        </p:spPr>
        <p:txBody>
          <a:bodyPr anchor="t"/>
          <a:lstStyle/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о работе радиостанции РВ -17</a:t>
            </a:r>
          </a:p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>(11 августа 1941 г.)</a:t>
            </a:r>
          </a:p>
          <a:p>
            <a:endParaRPr lang="ru-RU" sz="1800" i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ф.841,оп.3,д.222,л.11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3362" cy="1285884"/>
          </a:xfrm>
        </p:spPr>
        <p:txBody>
          <a:bodyPr anchor="t"/>
          <a:lstStyle/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Постановление ГОКО о отборе комсомольцев-лыжников в Красную Армию. </a:t>
            </a:r>
          </a:p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>(19 сентября 1941 г.)</a:t>
            </a:r>
          </a:p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ф.15,оп.5,д.119,л.56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лист_01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07700" y="2597880"/>
            <a:ext cx="3922776" cy="3121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Всеобщая военная подготовка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1142984"/>
            <a:ext cx="4040188" cy="1018609"/>
          </a:xfrm>
        </p:spPr>
        <p:txBody>
          <a:bodyPr anchor="t"/>
          <a:lstStyle/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Лыжная эстафета девушек-снайперов  в  Лаишевском районе. </a:t>
            </a:r>
          </a:p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ф.30,оп.3,д.2825,л.2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9" descr="лист_1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57224" y="2500306"/>
            <a:ext cx="2543669" cy="3614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86446" y="5214950"/>
            <a:ext cx="2836726" cy="9763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ctr"/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ф.71 оп.1, д.548, л.24</a:t>
            </a:r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8" y="457200"/>
            <a:ext cx="3071834" cy="44005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ctr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Текст выступления по радио заместителя председателя Совета народных комиссаров СССР и наркома иностранных дел Молотова В.М.</a:t>
            </a:r>
            <a:br>
              <a:rPr lang="ru-RU" sz="2400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(22 июня 1941 г.)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лист_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98870" y="342410"/>
            <a:ext cx="4044699" cy="5829790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лист_0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77183"/>
            <a:ext cx="6400816" cy="4546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929322" y="5857892"/>
            <a:ext cx="3000396" cy="6429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ф.19.оп.3 д.2770,л.20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6578" y="642918"/>
            <a:ext cx="2214578" cy="43291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ctr"/>
            <a:r>
              <a:rPr lang="ru-RU" sz="2200" i="1" dirty="0" smtClean="0">
                <a:latin typeface="Arial" pitchFamily="34" charset="0"/>
                <a:cs typeface="Arial" pitchFamily="34" charset="0"/>
              </a:rPr>
              <a:t>Телеграмма Народного комиссариата обороны райкомам </a:t>
            </a:r>
            <a:br>
              <a:rPr lang="ru-RU" sz="2200" i="1" dirty="0" smtClean="0"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ВКП (б)</a:t>
            </a:r>
            <a:br>
              <a:rPr lang="ru-RU" sz="2200" i="1" dirty="0" smtClean="0"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о первом дне мобилизации </a:t>
            </a:r>
            <a:br>
              <a:rPr lang="ru-RU" sz="2200" i="1" dirty="0" smtClean="0"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i="1" dirty="0" smtClean="0"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(22 июня </a:t>
            </a:r>
            <a:br>
              <a:rPr lang="ru-RU" sz="2200" i="1" dirty="0" smtClean="0">
                <a:latin typeface="Arial" pitchFamily="34" charset="0"/>
                <a:cs typeface="Arial" pitchFamily="34" charset="0"/>
              </a:rPr>
            </a:b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1941 г.)</a:t>
            </a:r>
            <a:endParaRPr lang="ru-RU" sz="2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034" y="1000108"/>
            <a:ext cx="4000528" cy="1428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anchor="ctr"/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Резолюция митинга 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рабочих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КОМЗа</a:t>
            </a:r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(23 июня 1941 г.)</a:t>
            </a:r>
          </a:p>
          <a:p>
            <a:pPr algn="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Ф.1346 оп.1 д.831 л.42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2. ф.1346 оп.1 д.831 л.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28663" y="2488888"/>
            <a:ext cx="2928958" cy="3869069"/>
          </a:xfr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</p:pic>
      <p:pic>
        <p:nvPicPr>
          <p:cNvPr id="7" name="Содержимое 6" descr="лист_00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9788" y="2709808"/>
            <a:ext cx="4038600" cy="2897297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6098"/>
          </a:xfrm>
        </p:spPr>
        <p:txBody>
          <a:bodyPr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Митинги   трудящихся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500562" y="1142984"/>
            <a:ext cx="4214842" cy="12858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/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Митинг рабочих валяльно-войлочного комбината в день начала войны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(22 июня 1941 г.)</a:t>
            </a:r>
          </a:p>
          <a:p>
            <a:pPr algn="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Ф.30 оп.3 д.202 л.1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4286280" cy="10001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anchor="t"/>
          <a:lstStyle/>
          <a:p>
            <a:pPr algn="ctr"/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Докладная записка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Молотовского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райкома ВКП (б) (25 июня 1941 г.)</a:t>
            </a:r>
          </a:p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ф.15,оп.5, д.227,л.21 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лист_0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285992"/>
            <a:ext cx="2699436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лист_00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57818" y="2357430"/>
            <a:ext cx="2786082" cy="4134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Заявления о добровольном зачислении в ряды Красной Армии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1399592"/>
            <a:ext cx="4210080" cy="8149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anchor="t"/>
          <a:lstStyle/>
          <a:p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Политдонесение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Лаишевского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райкома ВКП (б) (27 июня  1941 г.)</a:t>
            </a:r>
          </a:p>
          <a:p>
            <a:pPr algn="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ф.15 оп.5, д.229 л.139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/>
          <a:lstStyle/>
          <a:p>
            <a:pPr algn="r"/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ф.13 оп.3 д.2986 л.69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лист_0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5786" y="2500306"/>
            <a:ext cx="3156406" cy="391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лист_0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428868"/>
            <a:ext cx="3741199" cy="391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77335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Заявления о добровольном зачислении в ряды Красной Армии 1941 г.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/>
          <a:lstStyle/>
          <a:p>
            <a:pPr algn="r"/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ф.181 оп.1 д.355 л.40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/>
          <a:lstStyle/>
          <a:p>
            <a:pPr algn="r"/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ф.181 оп.1 д.335 л.6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9" descr="6. ф.19 оп.3 д.2986 л.2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9788" y="2360628"/>
            <a:ext cx="4038600" cy="3595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Заявления о добровольном зачислении в ряды Красной Армии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(1941 г.)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/>
          <a:lstStyle/>
          <a:p>
            <a:pPr algn="r"/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ф.19 оп.3 д.2986 л.27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6.ф.181 оп.1 д.335 л.6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15000"/>
          </a:blip>
          <a:stretch>
            <a:fillRect/>
          </a:stretch>
        </p:blipFill>
        <p:spPr>
          <a:xfrm>
            <a:off x="1000101" y="2201863"/>
            <a:ext cx="2889562" cy="3913187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ф.30 оп.3 д.1729 л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357298"/>
            <a:ext cx="6357982" cy="3903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На обороне Москвы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5429264"/>
            <a:ext cx="7500990" cy="113877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Комсомольская группа связисток  771 –го отдельного батальона  связи на обороне Москвы  </a:t>
            </a: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5.09.1941 г.</a:t>
            </a:r>
          </a:p>
          <a:p>
            <a:pPr algn="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Ф.30 , оп.3 ,д.1729, л.1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399592"/>
            <a:ext cx="4043362" cy="1029276"/>
          </a:xfrm>
        </p:spPr>
        <p:txBody>
          <a:bodyPr anchor="ctr"/>
          <a:lstStyle/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Информационная сводка № 84 Татарского обкома ВКП (б)</a:t>
            </a:r>
          </a:p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>(4 июля 1941 г.)</a:t>
            </a:r>
          </a:p>
          <a:p>
            <a:pPr algn="r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ф.15, оп. 5, д.151, л.10</a:t>
            </a:r>
          </a:p>
          <a:p>
            <a:endParaRPr lang="ru-RU" dirty="0"/>
          </a:p>
        </p:txBody>
      </p:sp>
      <p:pic>
        <p:nvPicPr>
          <p:cNvPr id="7" name="Содержимое 6" descr="7. ф.15 оп.5 д.151 л.10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28663" y="2571174"/>
            <a:ext cx="2643206" cy="39296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Содержимое 7" descr="лист_02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57818" y="2580854"/>
            <a:ext cx="2786082" cy="39199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«Всё для фронта, всё для победы»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429124" y="1000108"/>
            <a:ext cx="4429156" cy="1500198"/>
          </a:xfrm>
        </p:spPr>
        <p:txBody>
          <a:bodyPr anchor="ctr"/>
          <a:lstStyle/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Директива Приволжского военного округа Татарскому обкому ВКП (б)</a:t>
            </a:r>
          </a:p>
          <a:p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о размещении авиационного полка (12 июля 1941 г.)</a:t>
            </a:r>
          </a:p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ф.15, оп.5, д.144,л.17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261</TotalTime>
  <Words>284</Words>
  <Application>Microsoft Office PowerPoint</Application>
  <PresentationFormat>Экран (4:3)</PresentationFormat>
  <Paragraphs>50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   СВЯЩЕННАЯ ВОЙНА 70 лет назад началась Великая Отечественная война      школьный урок подготовлен по   документам ЦГА ИПД РТ   Классный руководитель Камышина М.С.</vt:lpstr>
      <vt:lpstr>Текст выступления по радио заместителя председателя Совета народных комиссаров СССР и наркома иностранных дел Молотова В.М.  (22 июня 1941 г.)</vt:lpstr>
      <vt:lpstr>Телеграмма Народного комиссариата обороны райкомам  ВКП (б) о первом дне мобилизации   (22 июня  1941 г.)</vt:lpstr>
      <vt:lpstr>Митинги   трудящихся </vt:lpstr>
      <vt:lpstr>Заявления о добровольном зачислении в ряды Красной Армии</vt:lpstr>
      <vt:lpstr>Заявления о добровольном зачислении в ряды Красной Армии 1941 г.</vt:lpstr>
      <vt:lpstr>Заявления о добровольном зачислении в ряды Красной Армии (1941 г.)</vt:lpstr>
      <vt:lpstr>На обороне Москвы</vt:lpstr>
      <vt:lpstr>«Всё для фронта, всё для победы»</vt:lpstr>
      <vt:lpstr>Директивы об информационной безопасности</vt:lpstr>
      <vt:lpstr>Всеобщая военная подготовка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Зарезнова</dc:creator>
  <cp:lastModifiedBy>Зарезнова</cp:lastModifiedBy>
  <cp:revision>32</cp:revision>
  <dcterms:modified xsi:type="dcterms:W3CDTF">2014-03-09T18:37:20Z</dcterms:modified>
</cp:coreProperties>
</file>